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  <p:sldId id="281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17" autoAdjust="0"/>
  </p:normalViewPr>
  <p:slideViewPr>
    <p:cSldViewPr>
      <p:cViewPr varScale="1">
        <p:scale>
          <a:sx n="42" d="100"/>
          <a:sy n="42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tatic.ngs.ru/news/preview/0181af066b6a4d6eaa34c61ec1edc63616ad45b1_8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hyperlink" Target="http://static.ngs.ru/news/preview/eaa98bc8e7356f3e8b46da6e385d553119330d95_800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0;&#1072;&#1087;&#1080;&#1090;&#1072;&#1083;&#1080;&#1085;&#1072;\Desktop\&#1050;&#1054;&#1053;&#1050;&#1059;&#1056;&#1057;&#1067;%202015\&#1071;%20&#1091;&#1079;&#1085;&#1072;&#1102;%20&#1084;&#1080;&#1088;%202016\&#1096;&#1080;&#1096;&#1082;&#1080;\&#1052;&#1072;&#1096;&#1072;%20&#1080;%20&#1052;&#1077;&#1076;&#1074;&#1077;&#1076;&#1100;%20-%20&#1055;&#1077;&#1089;&#1085;&#1103;%20&#171;&#1055;&#1088;&#1086;%20&#1074;&#1072;&#1088;&#1077;&#1085;&#1100;&#1077;&#187;%20(&#1044;&#1077;&#1085;&#1100;%20&#1074;&#1072;&#1088;&#1077;&#1085;&#1100;&#1103;)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8OW6QXKv_MQ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142984"/>
            <a:ext cx="6386530" cy="178595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Городской фестиваль </a:t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детских коллективных проектов</a:t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«Я узнаю мир»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714620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Познавательно-исследовательский  проект</a:t>
            </a:r>
            <a:b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 «Зачем людям нужны шишки?» </a:t>
            </a:r>
            <a:b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</a:br>
            <a:endParaRPr lang="ru-RU" b="1" dirty="0" smtClean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45720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</a:rPr>
              <a:t>руководитель проекта: воспитатель</a:t>
            </a:r>
            <a:br>
              <a:rPr lang="ru-RU" b="1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</a:rPr>
            </a:br>
            <a:r>
              <a:rPr lang="ru-RU" b="1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</a:rPr>
              <a:t> МБДОУ «Детский сад № 351</a:t>
            </a:r>
            <a:br>
              <a:rPr lang="ru-RU" b="1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</a:rPr>
            </a:br>
            <a:r>
              <a:rPr lang="ru-RU" b="1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</a:rPr>
              <a:t>Королева Анна Александровна</a:t>
            </a:r>
            <a:endParaRPr lang="ru-RU" dirty="0">
              <a:ln w="3175" cmpd="sng">
                <a:solidFill>
                  <a:schemeClr val="bg2">
                    <a:lumMod val="10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vsewomens.ru/data/uploads/2/images/Deti_v_bane_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2714620"/>
            <a:ext cx="4267057" cy="307183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857232"/>
            <a:ext cx="6858048" cy="16430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Матвей вместе со своими родителями пригласили нас всех в баню на шишках. Оказалось, что действительно, баня очень долго оставалась теплой.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Открытие № 2 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714488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Омске в 2014 году Кирилл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Бузениус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создал автомобиль, работающий на еловых шишках.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static.ngs.ru/news/preview/0181af066b6a4d6eaa34c61ec1edc63616ad45b1_750.jpg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071810"/>
            <a:ext cx="3569970" cy="252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tatic.ngs.ru/news/preview/eaa98bc8e7356f3e8b46da6e385d553119330d95_750.jpg">
            <a:hlinkClick r:id="rId4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3071810"/>
            <a:ext cx="32147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Открытие № 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000240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Ученые открыли, что из шишки можно сделать гигрометр по контролю влажности в помещении. И мы его сделали…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3357562"/>
            <a:ext cx="2357454" cy="217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1214422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работает гигрометр: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714488"/>
            <a:ext cx="3500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в помещении сухо, чешуйки шишки раскрываются и стрелка опускается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3429000"/>
            <a:ext cx="224667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6248" y="1785926"/>
            <a:ext cx="3500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в помещении влажно, чешуйки шишки собираются и стрелка поднимается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429000"/>
            <a:ext cx="2357454" cy="217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7929618" cy="328614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решили проверить работу гигрометра и понаблюдать за погодой и шишкой. Для этого мы завели дневники контроля учета влажности в группе.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3643314"/>
            <a:ext cx="361968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Каждый день дети наблюдали за погодой и шишкой и вносили свои наблюдения в дневники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6626" name="Picture 2" descr="C:\Users\Капиталина\Desktop\КОНКУРСЫ 2015\Я узнаю мир 2016\фото\DSCN17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2714620"/>
            <a:ext cx="4357718" cy="326811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Открытие № 3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7650" name="Picture 2" descr="http://mtdata.ru/u24/photoCA95/20966952931-0/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466" y="2714620"/>
            <a:ext cx="2732240" cy="30003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1500174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современном мире дизайнеры часто используют в интерьере шишки в качестве декора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://cs3.livemaster.ru/zhurnalfoto/7/3/e/151122185832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4000504"/>
            <a:ext cx="2643206" cy="1908178"/>
          </a:xfrm>
          <a:prstGeom prst="rect">
            <a:avLst/>
          </a:prstGeom>
          <a:noFill/>
        </p:spPr>
      </p:pic>
      <p:pic>
        <p:nvPicPr>
          <p:cNvPr id="27654" name="Picture 6" descr="http://designea.ru/wp-content/uploads/2013/02/wpid-x_39097f9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2643182"/>
            <a:ext cx="2303876" cy="307183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3571876"/>
            <a:ext cx="3143272" cy="249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28662" y="1000108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тоже захотели стать дизайнерами и украсить группу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2000240"/>
            <a:ext cx="2214578" cy="166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 descr="C:\Users\Капиталина\Desktop\КОНКУРСЫ 2015\Я узнаю мир 2016\фото\DSCN18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1857364"/>
            <a:ext cx="2476649" cy="185738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Открытие № 4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714488"/>
            <a:ext cx="71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Руси в сельском хозяйстве шишки использовали в качестве удобрения, а сейчас ими укладывают клумбы и деревья, чтобы не шла поросль.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static.vplus.net/u/p/160147-siski-dekor-dla-landsaftnogo-dizajnu-blagoustrojstvo-mul-ca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3500438"/>
            <a:ext cx="3429024" cy="257003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Открытие № 4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785926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Последним открытием стал ответ на самый главный вопрос: «Бывает ли варенье из шишек?»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786058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этот ответ – «ДА!»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mediasubs.ru/group/uploads/bl/bliz-pri-dvereh/image/1414709254-306227-26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3429000"/>
            <a:ext cx="3929090" cy="2632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аша и Медведь - Песня «Про варенье» (День варенья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1500166" y="2428868"/>
            <a:ext cx="6238876" cy="350936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Выбор темы:</a:t>
            </a:r>
            <a:endParaRPr lang="ru-RU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928662" y="1078606"/>
            <a:ext cx="7329510" cy="12003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Однажды мы с детьми смотрели мультфильм про Машу и Медведя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«Варенье»…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132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285860"/>
            <a:ext cx="7658096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Издавна в мае люди собирали сосновые зеленые шишки и готовили из них варенье и лечебные настойки.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2928934"/>
            <a:ext cx="359225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43050"/>
            <a:ext cx="8229600" cy="27146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очень хотелось попробовать такое варенье,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на улице был декабрь месяц.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7643866" cy="20002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попросили родителей попробовать достать нам хоть одну баночку варенья из шишек. И у нас получилось!!!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872410" cy="342902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Лизина прабабушка живет в деревне и рассказала, что из шишек делают не только варенье, но и мед. Мед делать очень сложно, а варенье она иногда варит и угостила нас одной баночкой, а Милана принесла кедровые орешки и мы устроили «еловый» пир.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byaki.net/uploads/posts/2013-06/1372274708_varenie-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786190"/>
            <a:ext cx="3643338" cy="2428892"/>
          </a:xfrm>
          <a:prstGeom prst="rect">
            <a:avLst/>
          </a:prstGeom>
          <a:noFill/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786190"/>
            <a:ext cx="3238663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857232"/>
            <a:ext cx="3500462" cy="262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5" y="857232"/>
            <a:ext cx="352446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3571876"/>
            <a:ext cx="3716287" cy="278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001056" cy="464347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Варенье было очень вкусным, а еще и полезным ведь оно помогает и при многих заболеваниях: Авитаминоз; Грипп и простуда; ОРВИ и ОРЗ; Туберкулез легких; Заболевания верхних дыхательных путей; Бронхит и бронхиальная астма; Плеврит; Низкий гемоглобин;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Полиартрит; Пневмония; Болезни десен и горла. Поэтому мы всей группой решили собирать зеленые сосновые и еловые шишки и варить из них варенье, как это делала Маша из мультика.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750099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конце исследования мы сравнили пользу шишек в прошлом и сегодня.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57290" y="2357430"/>
          <a:ext cx="6096000" cy="337756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48000"/>
                <a:gridCol w="3048000"/>
              </a:tblGrid>
              <a:tr h="5429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Прошлое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Настоящее </a:t>
                      </a:r>
                      <a:endParaRPr lang="ru-RU" dirty="0"/>
                    </a:p>
                  </a:txBody>
                  <a:tcPr/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ru-RU" dirty="0" smtClean="0"/>
                        <a:t>1. Шишками топили бани и самовары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Делают автомобили, работающие на шишках</a:t>
                      </a:r>
                      <a:endParaRPr lang="ru-RU" dirty="0"/>
                    </a:p>
                  </a:txBody>
                  <a:tcPr/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ru-RU" dirty="0" smtClean="0"/>
                        <a:t>2. Использовали в сельском хозяйстве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 Используют в сельском хозяйстве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ru-RU" dirty="0" smtClean="0"/>
                        <a:t>3. Варили</a:t>
                      </a:r>
                      <a:r>
                        <a:rPr lang="ru-RU" baseline="0" dirty="0" smtClean="0"/>
                        <a:t> варенье, а так же делали мед и настойки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 Используют в качестве декора</a:t>
                      </a:r>
                      <a:endParaRPr lang="ru-RU" dirty="0"/>
                    </a:p>
                  </a:txBody>
                  <a:tcPr/>
                </a:tc>
              </a:tr>
              <a:tr h="54292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 Используют в качестве гигрометра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714488"/>
            <a:ext cx="7000924" cy="435771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сравнения дети сделали выводы о пользе шишек:</a:t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Шишки долго тлеют и сохраняют тепло, поэтому на Руси ими топили бани и самовары, а в современном мире создают и автомобили автомобили;</a:t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 помощью шишки можно узнать влажность воздуха в помещении;</a:t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Многие дизайнеры используют шишку в качестве декора;</a:t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4.Из шишек варят не только варенье, но и делают мед и они очень полезны.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599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7858180" cy="18573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Во время Машиной песенки про шишечное варенье, несколько детей засмеялось и сказали: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«Вот Маша глупая, не бывает варенья из шишек! И вообще шишки только белкам нужны, а людям нет…» Но другие дети не согласились с ними и дети стали спорить.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3357562"/>
            <a:ext cx="4214842" cy="223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</a:rPr>
              <a:t>Обоснование выбора темы</a:t>
            </a:r>
            <a:r>
              <a:rPr lang="ru-RU" sz="3600" b="1" dirty="0" smtClean="0">
                <a:ln w="190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</a:rPr>
              <a:t>: </a:t>
            </a:r>
            <a:endParaRPr lang="ru-RU" dirty="0">
              <a:ln w="19050" cmpd="sng">
                <a:solidFill>
                  <a:schemeClr val="accent3">
                    <a:lumMod val="50000"/>
                  </a:schemeClr>
                </a:solidFill>
                <a:prstDash val="solid"/>
              </a:ln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1785927"/>
          <a:ext cx="7715304" cy="45720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71768"/>
                <a:gridCol w="2571768"/>
                <a:gridCol w="2571768"/>
              </a:tblGrid>
              <a:tr h="4265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Что дети знают о шишках?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Что дети хотели бы узнать?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Как это сделать?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14531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Шишки растут на елках</a:t>
                      </a:r>
                      <a:r>
                        <a:rPr lang="ru-RU" sz="1800" baseline="0" dirty="0" smtClean="0"/>
                        <a:t> и соснах. Ими питаются белки и птицы. Дети делают из них поделки.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Зачем людям нужны шишки</a:t>
                      </a:r>
                      <a:r>
                        <a:rPr lang="ru-RU" sz="1800" baseline="0" dirty="0" smtClean="0"/>
                        <a:t>?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Найти необходимую информацию в интернете и энциклопедиях.  Сравнить, как люди использовали шишки в старину и как сейчас.</a:t>
                      </a:r>
                    </a:p>
                    <a:p>
                      <a:pPr algn="ctr"/>
                      <a:r>
                        <a:rPr lang="ru-RU" sz="1800" dirty="0" smtClean="0"/>
                        <a:t>Привлечь родителей к работе над проектом. Сделать выставку изделий из шишек.</a:t>
                      </a:r>
                    </a:p>
                    <a:p>
                      <a:pPr algn="ctr"/>
                      <a:r>
                        <a:rPr lang="ru-RU" sz="1800" baseline="0" dirty="0" smtClean="0"/>
                        <a:t>Провести чаепитие.</a:t>
                      </a:r>
                    </a:p>
                    <a:p>
                      <a:pPr algn="ctr"/>
                      <a:endParaRPr lang="ru-RU" sz="1800" baseline="0" dirty="0" smtClean="0"/>
                    </a:p>
                    <a:p>
                      <a:pPr algn="ctr"/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71604" cy="1220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00108"/>
            <a:ext cx="7772400" cy="1470025"/>
          </a:xfrm>
        </p:spPr>
        <p:txBody>
          <a:bodyPr/>
          <a:lstStyle/>
          <a:p>
            <a:r>
              <a:rPr lang="ru-RU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Цель проекта: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14414" y="2500306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знаний детей о пользе шишек.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-формировать знания детей о пользе шишек;</a:t>
            </a:r>
            <a:endParaRPr lang="ru-RU" sz="2800" b="1" dirty="0" smtClean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познавательную активность;</a:t>
            </a:r>
            <a:endParaRPr lang="ru-RU" sz="2800" b="1" dirty="0" smtClean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умение высказывать предположения, сравнивать;</a:t>
            </a:r>
            <a:endParaRPr lang="ru-RU" sz="2800" b="1" dirty="0" smtClean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-развивать творческие способности;</a:t>
            </a:r>
            <a:endParaRPr lang="ru-RU" sz="2800" b="1" dirty="0" smtClean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-развивать общение и взаимодействие ребенка со взрослыми и сверстниками.</a:t>
            </a:r>
            <a:endParaRPr lang="ru-RU" sz="2800" b="1" dirty="0" smtClean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0010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Осуществление деятельности по реализации проекта:</a:t>
            </a: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14414" y="2571744"/>
            <a:ext cx="6400800" cy="292895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ЭТАП 1. Для того, чтобы начать наше исследование мы вместе с детьми посмотрели фильм «Где и в каких условиях растут шишки»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Сосновые шишки: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https://www.youtube.com/watch?v=8OW6QXKv_MQ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Кедровые шишки: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https://www.youtube.com/watch?v=ad89LqQsNqg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71612"/>
            <a:ext cx="8229600" cy="31432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Этап № 2: После просмотра фильмов дети с родителями изучили литературу и выяснили пользу шишек для людей в разные времена. Данные открытия очень потрясли детей… 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Открытие № 1 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686700" cy="168592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Издавна баню и самовары топили шишками, так как они очень долго тлеют и сохраняют тепло. Мы решили это проверить…</a:t>
            </a:r>
          </a:p>
          <a:p>
            <a:pPr algn="ctr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vsokolov.ru/files/gallery_photos/16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3357562"/>
            <a:ext cx="1643074" cy="2463409"/>
          </a:xfrm>
          <a:prstGeom prst="rect">
            <a:avLst/>
          </a:prstGeom>
          <a:noFill/>
        </p:spPr>
      </p:pic>
      <p:pic>
        <p:nvPicPr>
          <p:cNvPr id="2052" name="Picture 4" descr="http://rusnardom.ru/wp-content/uploads/2014/11/russkaya-banya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429000"/>
            <a:ext cx="2947974" cy="2210981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683</Words>
  <Application>Microsoft Office PowerPoint</Application>
  <PresentationFormat>Экран (4:3)</PresentationFormat>
  <Paragraphs>66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Городской фестиваль  детских коллективных проектов «Я узнаю мир» </vt:lpstr>
      <vt:lpstr>Выбор темы:</vt:lpstr>
      <vt:lpstr>Во время Машиной песенки про шишечное варенье, несколько детей засмеялось и сказали:  «Вот Маша глупая, не бывает варенья из шишек! И вообще шишки только белкам нужны, а людям нет…» Но другие дети не согласились с ними и дети стали спорить.</vt:lpstr>
      <vt:lpstr>Обоснование выбора темы: </vt:lpstr>
      <vt:lpstr>Цель проекта:</vt:lpstr>
      <vt:lpstr>Задачи:</vt:lpstr>
      <vt:lpstr>Осуществление деятельности по реализации проекта:</vt:lpstr>
      <vt:lpstr>Этап № 2: После просмотра фильмов дети с родителями изучили литературу и выяснили пользу шишек для людей в разные времена. Данные открытия очень потрясли детей… </vt:lpstr>
      <vt:lpstr>Открытие № 1 </vt:lpstr>
      <vt:lpstr>И Матвей вместе со своими родителями пригласили нас всех в баню на шишках. Оказалось, что действительно, баня очень долго оставалась теплой.</vt:lpstr>
      <vt:lpstr>Открытие № 2 </vt:lpstr>
      <vt:lpstr>Открытие № 3</vt:lpstr>
      <vt:lpstr>Слайд 13</vt:lpstr>
      <vt:lpstr>Мы решили проверить работу гигрометра и понаблюдать за погодой и шишкой. Для этого мы завели дневники контроля учета влажности в группе.</vt:lpstr>
      <vt:lpstr>Каждый день дети наблюдали за погодой и шишкой и вносили свои наблюдения в дневники</vt:lpstr>
      <vt:lpstr>Открытие № 3</vt:lpstr>
      <vt:lpstr>Слайд 17</vt:lpstr>
      <vt:lpstr>Открытие № 4</vt:lpstr>
      <vt:lpstr>Открытие № 4</vt:lpstr>
      <vt:lpstr>Издавна в мае люди собирали сосновые зеленые шишки и готовили из них варенье и лечебные настойки.</vt:lpstr>
      <vt:lpstr>Детям очень хотелось попробовать такое варенье,  но на улице был декабрь месяц.</vt:lpstr>
      <vt:lpstr>Мы попросили родителей попробовать достать нам хоть одну баночку варенья из шишек. И у нас получилось!!!</vt:lpstr>
      <vt:lpstr>Лизина прабабушка живет в деревне и рассказала, что из шишек делают не только варенье, но и мед. Мед делать очень сложно, а варенье она иногда варит и угостила нас одной баночкой, а Милана принесла кедровые орешки и мы устроили «еловый» пир.</vt:lpstr>
      <vt:lpstr>Слайд 24</vt:lpstr>
      <vt:lpstr>Варенье было очень вкусным, а еще и полезным ведь оно помогает и при многих заболеваниях: Авитаминоз; Грипп и простуда; ОРВИ и ОРЗ; Туберкулез легких; Заболевания верхних дыхательных путей; Бронхит и бронхиальная астма; Плеврит; Низкий гемоглобин; Полиартрит; Пневмония; Болезни десен и горла. Поэтому мы всей группой решили собирать зеленые сосновые и еловые шишки и варить из них варенье, как это делала Маша из мультика. </vt:lpstr>
      <vt:lpstr>В конце исследования мы сравнили пользу шишек в прошлом и сегодня.</vt:lpstr>
      <vt:lpstr>После сравнения дети сделали выводы о пользе шишек: 1. Шишки долго тлеют и сохраняют тепло, поэтому на Руси ими топили бани и самовары, а в современном мире создают и автомобили автомобили; 2. С помощью шишки можно узнать влажность воздуха в помещении; 3. Многие дизайнеры используют шишку в качестве декора; 4.Из шишек варят не только варенье, но и делают мед и они очень полезны. 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фестиваль  детских коллективных проектов «Я узнаю мир» </dc:title>
  <dc:creator>Капиталина</dc:creator>
  <cp:lastModifiedBy>Ольга</cp:lastModifiedBy>
  <cp:revision>30</cp:revision>
  <dcterms:created xsi:type="dcterms:W3CDTF">2016-01-19T10:46:25Z</dcterms:created>
  <dcterms:modified xsi:type="dcterms:W3CDTF">2017-02-25T17:59:46Z</dcterms:modified>
</cp:coreProperties>
</file>