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71" r:id="rId8"/>
    <p:sldId id="264" r:id="rId9"/>
    <p:sldId id="265" r:id="rId10"/>
    <p:sldId id="266" r:id="rId11"/>
    <p:sldId id="273" r:id="rId12"/>
    <p:sldId id="274" r:id="rId13"/>
    <p:sldId id="272" r:id="rId14"/>
    <p:sldId id="268" r:id="rId15"/>
    <p:sldId id="263" r:id="rId16"/>
    <p:sldId id="270" r:id="rId17"/>
    <p:sldId id="262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56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0;&#1072;&#1087;&#1080;&#1090;&#1072;&#1083;&#1080;&#1085;&#1072;\Desktop\MUZYKAL_NYY-FON-legkiy-pozitivnyy-veselyy-dlya-prezentacii-ili-videorolika(muzofon.com)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mBLX9_IR30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63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Городской фестиваль детских коллективных проектов</a:t>
            </a:r>
            <a:br>
              <a:rPr lang="ru-RU" sz="2400" b="1" dirty="0" smtClean="0">
                <a:ln w="63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</a:br>
            <a:r>
              <a:rPr lang="ru-RU" sz="2400" b="1" dirty="0" smtClean="0">
                <a:ln w="635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 «Я узнаю мир»</a:t>
            </a:r>
            <a:endParaRPr lang="ru-RU" sz="2400" b="1" dirty="0">
              <a:ln w="635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latin typeface="Bookman Old Style" pitchFamily="18" charset="0"/>
            </a:endParaRPr>
          </a:p>
        </p:txBody>
      </p:sp>
      <p:pic>
        <p:nvPicPr>
          <p:cNvPr id="7" name="Содержимое 6" descr="9807880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214942" y="3929066"/>
            <a:ext cx="3693314" cy="276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57224" y="2357430"/>
            <a:ext cx="757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Познавательно-исследовательский  проект</a:t>
            </a:r>
            <a:br>
              <a:rPr lang="ru-RU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 «Почему появляются лужи?» </a:t>
            </a:r>
            <a:br>
              <a:rPr lang="ru-RU" sz="28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</a:br>
            <a:endParaRPr lang="ru-RU" sz="2800" b="1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MUZYKAL_NYY-FON-legkiy-pozitivnyy-veselyy-dlya-prezentacii-ili-videoroli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72528" y="714356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&amp;pcy;&amp;ocy;&amp;chcy;&amp;iecy;&amp;mcy;&amp;ucy; &amp;ocy;&amp;bcy;&amp;rcy;&amp;acy;&amp;zcy;&amp;ucy;&amp;yucy;&amp;tcy;&amp;scy;&amp;yacy; &amp;lcy;&amp;ucy;&amp;zh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928802"/>
            <a:ext cx="1506906" cy="2143140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1785918" y="2928934"/>
            <a:ext cx="642942" cy="21431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8" name="Picture 6" descr="&amp;pcy;&amp;ocy;&amp;chcy;&amp;iecy;&amp;mcy;&amp;ucy; &amp;ocy;&amp;bcy;&amp;rcy;&amp;acy;&amp;zcy;&amp;ucy;&amp;yucy;&amp;tcy;&amp;scy;&amp;yacy; &amp;lcy;&amp;ucy;&amp;zhcy;&amp;i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357430"/>
            <a:ext cx="1928826" cy="1446620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6786578" y="3000372"/>
            <a:ext cx="642942" cy="21431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60" name="Picture 8" descr="&amp;pcy;&amp;ocy;&amp;chcy;&amp;iecy;&amp;mcy;&amp;ucy; &amp;ocy;&amp;bcy;&amp;rcy;&amp;acy;&amp;zcy;&amp;ucy;&amp;yucy;&amp;tcy;&amp;scy;&amp;yacy; &amp;lcy;&amp;ucy;&amp;zhcy;&amp;i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2000240"/>
            <a:ext cx="1428760" cy="2177142"/>
          </a:xfrm>
          <a:prstGeom prst="rect">
            <a:avLst/>
          </a:prstGeom>
          <a:noFill/>
        </p:spPr>
      </p:pic>
      <p:pic>
        <p:nvPicPr>
          <p:cNvPr id="23562" name="Picture 10" descr="&amp;pcy;&amp;ocy;&amp;chcy;&amp;iecy;&amp;mcy;&amp;ucy; &amp;ocy;&amp;bcy;&amp;rcy;&amp;acy;&amp;zcy;&amp;ucy;&amp;yucy;&amp;tcy;&amp;scy;&amp;yacy; &amp;lcy;&amp;ucy;&amp;zhcy;&amp;i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72396" y="2285992"/>
            <a:ext cx="1119799" cy="1571636"/>
          </a:xfrm>
          <a:prstGeom prst="rect">
            <a:avLst/>
          </a:prstGeom>
          <a:noFill/>
        </p:spPr>
      </p:pic>
      <p:sp>
        <p:nvSpPr>
          <p:cNvPr id="13" name="Стрелка вправо 12"/>
          <p:cNvSpPr/>
          <p:nvPr/>
        </p:nvSpPr>
        <p:spPr>
          <a:xfrm>
            <a:off x="4500562" y="3000372"/>
            <a:ext cx="714380" cy="21431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42910" y="214290"/>
            <a:ext cx="8186766" cy="2154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Этап 2</a:t>
            </a: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. Чтобы </a:t>
            </a:r>
            <a:r>
              <a:rPr lang="ru-RU" sz="36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ответить на вопрос детей: «Почему на земле нет луж?» мы превратились в «лаборантов» и провели опыты по водопроницаемости почвы.</a:t>
            </a: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4500570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Дети рассмотрели схему и приступили к опытам</a:t>
            </a:r>
            <a:br>
              <a:rPr lang="ru-RU" sz="32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endParaRPr lang="ru-RU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00926" y="5581702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9" y="428604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800" b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В одну форму дети насыпали сухую землю, в другую глину, а в третью песок. Налили немного воды и проследили, как она впитывается. </a:t>
            </a:r>
            <a:endParaRPr lang="ru-RU" sz="2800" b="1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latin typeface="Bookman Old Style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786058"/>
            <a:ext cx="3643338" cy="2732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786058"/>
            <a:ext cx="381023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581702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9" y="428604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2800" b="1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Далее дети налили много воды и на поверхности всех трех форм образовались лужи</a:t>
            </a:r>
            <a:endParaRPr lang="ru-RU" sz="2800" b="1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latin typeface="Bookman Old Style" pitchFamily="18" charset="0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571744"/>
            <a:ext cx="361971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428868"/>
            <a:ext cx="3714776" cy="2965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581702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11278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После исследования дети увидели, что земля и песок обладают очень высокой водопроницаемостью, а глина нет,  на ней на некоторое время образуется лужа, но потом все равно исчезает. И предположили, что чем почва плотнее, тем она менее водопроницаемая.</a:t>
            </a:r>
            <a:br>
              <a:rPr lang="ru-RU" sz="32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endParaRPr lang="ru-RU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581702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b="1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Чтобы найти подтверждение своей гипотезы дети вместе с родителями изучили слои почвы в интернете и сравнили их с составом асфальта на котором чаще всего образуются лужи</a:t>
            </a:r>
            <a:br>
              <a:rPr lang="ru-RU" sz="3100" b="1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pic>
        <p:nvPicPr>
          <p:cNvPr id="25602" name="Picture 2" descr="http://forummira.ru/Foto/razre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571744"/>
            <a:ext cx="2772221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images.myshared.ru/145857/slide_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50057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://s00.yaplakal.com/pics/pics_original/5/1/9/4909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500570"/>
            <a:ext cx="3214710" cy="199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0" name="Picture 10" descr="https://lh4.googleusercontent.com/-e9aUFKoJ3cw/Uqu4Mdcn51I/AAAAAAAAGgI/KO5iN5K3ATI/s0/4pbj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2428868"/>
            <a:ext cx="3000396" cy="197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6541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После подтвержденной гипотезы дети решили сами создать свои лужи</a:t>
            </a:r>
            <a:r>
              <a:rPr lang="ru-RU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19460" name="Picture 4" descr="http://4.bp.blogspot.com/-V8-yEib9xoQ/UImU1WSvVrI/AAAAAAAAQEU/eRkHYwUN0Rs/s1600/%25D0%259F%25D0%25BE%25D1%2587%25D0%25B2%25D0%25B0-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928802"/>
            <a:ext cx="7620000" cy="1905000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4071942"/>
            <a:ext cx="2857673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4143380"/>
            <a:ext cx="2665012" cy="199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143380"/>
            <a:ext cx="266716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7758138" cy="10112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В ходе проведенной работы дети сделали следующие выводы:</a:t>
            </a:r>
            <a:br>
              <a:rPr kumimoji="0" lang="ru-RU" sz="3200" b="1" i="0" u="none" strike="noStrike" kern="1200" cap="none" spc="0" normalizeH="0" baseline="0" noProof="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857364"/>
            <a:ext cx="7929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 земле лужи появляются и  исчезают в благодаря круговороту воды в природе;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Количество луж зависит от объема осадков;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Лужи в основном образуются на асфальте, т.к он более плотный и не обладает хорошей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водопроводимостью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почва состоит из водопроницаемых слоев, поэтому на ней луж нет.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581702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65416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 завершающем этапе проекта дети создали модель строения почвы прямо в стакане и посадили туда комнатные растения, чтобы и в дальнейшем наблюдать за </a:t>
            </a:r>
            <a:r>
              <a:rPr lang="ru-RU" sz="2400" b="1" dirty="0" err="1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водопроводимостью</a:t>
            </a:r>
            <a:r>
              <a:rPr lang="ru-RU" sz="2400" b="1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и плодородием почвы </a:t>
            </a:r>
            <a:endParaRPr lang="ru-RU" sz="24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285992"/>
            <a:ext cx="2212959" cy="392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05113" y="2214554"/>
            <a:ext cx="5778541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СПАСИБО ЗА ВНИМАНИЕ!!!</a:t>
            </a:r>
            <a:br>
              <a:rPr kumimoji="0" lang="ru-RU" sz="3200" b="1" i="0" u="none" strike="noStrike" kern="1200" cap="none" spc="0" normalizeH="0" baseline="0" noProof="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581702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Выбор темы: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214422"/>
            <a:ext cx="395901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14422"/>
            <a:ext cx="410220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714348" y="3857628"/>
            <a:ext cx="7686700" cy="26776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Однажды мы с детьми пошли гулять на улицу, а перед крыльцом на асфальте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образовалась огромная лужа, во время игры Настя  спросила: «Почему появляются лужи на асфальте, а на земле – нет?» И дети начали обсуждать этот вопрос и выдвигать свои гипотезы.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229600" cy="5120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Что дети знают о луже?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Что дети хотели бы узнать?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Bookman Old Style" pitchFamily="18" charset="0"/>
                        </a:rPr>
                        <a:t>Как это сделать?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Лужа – состоит из воды и находится на асфальте,</a:t>
                      </a:r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она мокрая и большая. Образуется лужа после дождя.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Почему на асфальте</a:t>
                      </a:r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лужи образуются, а на земле нет?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Понаблюдать за погодой.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Составить схемы круговорота воды в природе.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Провести опыты по изучению грунта земли и его</a:t>
                      </a:r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водопроводимости</a:t>
                      </a:r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Составить дневник наблюдения за осадками.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Bookman Old Style" pitchFamily="18" charset="0"/>
                        </a:rPr>
                        <a:t>Привлечь родителей к ведению дневника в выходные дни.</a:t>
                      </a:r>
                    </a:p>
                    <a:p>
                      <a:pPr algn="ctr"/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Обоснование выбора темы</a:t>
            </a:r>
            <a:r>
              <a:rPr lang="ru-RU" sz="36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: </a:t>
            </a:r>
            <a:endParaRPr lang="ru-RU" sz="3600" b="1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latin typeface="Bookman Old Styl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581702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786742" cy="92869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Цели проекта:</a:t>
            </a:r>
            <a:endParaRPr lang="ru-RU" sz="4800" b="1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325391"/>
            <a:ext cx="79296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3200" b="1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Дать представление детям о круговороте воды в природе.</a:t>
            </a:r>
            <a:endParaRPr lang="ru-RU" sz="3200" b="1" dirty="0" smtClean="0">
              <a:ln w="317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1" i="0" u="none" strike="noStrike" normalizeH="0" baseline="0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Дать представление</a:t>
            </a:r>
            <a:r>
              <a:rPr kumimoji="0" lang="ru-RU" sz="3200" b="1" i="0" u="none" strike="noStrike" normalizeH="0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детям о слоях земной почвы и об их водопроницаемости;</a:t>
            </a:r>
          </a:p>
        </p:txBody>
      </p:sp>
      <p:pic>
        <p:nvPicPr>
          <p:cNvPr id="2050" name="Picture 2" descr="http://fb.ru/misc/i/gallery/7404/2769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4071942"/>
            <a:ext cx="2381250" cy="2524126"/>
          </a:xfrm>
          <a:prstGeom prst="rect">
            <a:avLst/>
          </a:prstGeom>
          <a:noFill/>
        </p:spPr>
      </p:pic>
      <p:pic>
        <p:nvPicPr>
          <p:cNvPr id="2052" name="Picture 4" descr="http://diz-cafe.com/wp-content/uploads/2013/10/verxovod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4214818"/>
            <a:ext cx="3810000" cy="248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Задачи:</a:t>
            </a:r>
            <a:endParaRPr kumimoji="0" lang="ru-RU" sz="4400" b="1" i="0" u="none" strike="noStrike" kern="1200" cap="none" spc="0" normalizeH="0" baseline="0" noProof="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Содержимое 5" descr="image_562006131455181820624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946903" y="4660903"/>
            <a:ext cx="2197097" cy="219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1472" y="916528"/>
            <a:ext cx="7358114" cy="563231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-формировать представление детей о появлении луж;</a:t>
            </a:r>
            <a:endParaRPr kumimoji="0" lang="ru-RU" sz="2400" b="1" i="0" u="none" strike="noStrike" normalizeH="0" baseline="0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-формировать представление детей о слоях земли и грунтовых водах;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  <a:cs typeface="Times New Roman" pitchFamily="18" charset="0"/>
              </a:rPr>
              <a:t>-формировать представление детей о круговороте воды в природе;</a:t>
            </a:r>
            <a:endParaRPr kumimoji="0" lang="ru-RU" sz="2400" b="1" i="0" u="none" strike="noStrike" normalizeH="0" baseline="0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развивать познавательную активность;</a:t>
            </a:r>
            <a:endParaRPr kumimoji="0" lang="ru-RU" sz="2400" b="1" i="0" u="none" strike="noStrike" normalizeH="0" baseline="0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развивать умение работать со схемами;</a:t>
            </a:r>
            <a:endParaRPr kumimoji="0" lang="ru-RU" sz="2400" b="1" i="0" u="none" strike="noStrike" normalizeH="0" baseline="0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развивать умение высказывать предположения, сравнивать;</a:t>
            </a:r>
            <a:endParaRPr kumimoji="0" lang="ru-RU" sz="2400" b="1" i="0" u="none" strike="noStrike" normalizeH="0" baseline="0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-развивать творческие способности;</a:t>
            </a:r>
            <a:endParaRPr kumimoji="0" lang="ru-RU" sz="2400" b="1" i="0" u="none" strike="noStrike" normalizeH="0" baseline="0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-развивать общение и взаимодействие ребенка со взрослыми и сверстниками;</a:t>
            </a:r>
            <a:endParaRPr kumimoji="0" lang="ru-RU" sz="2400" b="1" i="0" u="none" strike="noStrike" normalizeH="0" baseline="0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-формировать основы безопасного поведения в природе.</a:t>
            </a:r>
            <a:endParaRPr kumimoji="0" lang="ru-RU" sz="2400" b="1" i="0" u="none" strike="noStrike" normalizeH="0" baseline="0" dirty="0" smtClean="0">
              <a:ln w="127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26" y="0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Осуществление деятельности по реализации проекта: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00174"/>
            <a:ext cx="84296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ЭТАП 1. Для того, чтобы начать наше исследование мы вместе с детьми просмотрели мультфильм</a:t>
            </a:r>
            <a:r>
              <a:rPr lang="ru-RU" sz="3600" b="1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«Путешествие капельки», который познакомил нас с круговоротом воды в природе.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hlinkClick r:id="rId2"/>
              </a:rPr>
              <a:t>https://www.youtube.com/watch?v=mBLX9_IR30Q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n w="317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n w="317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b="1" dirty="0" smtClean="0">
              <a:ln w="317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3998800"/>
            <a:ext cx="3571900" cy="264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581702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boomerangclub.ru/up/images/informaciya/priroda-sakhalina-i-kuril/multemediinie-diski/salmon/baza/images/5/5_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289393"/>
            <a:ext cx="7500990" cy="3997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После просмотра дети с удовольствием изучили схему круговорота воды и сами составили рассказы о путешествии капельки.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81702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258285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Далее ребята превратились в </a:t>
            </a:r>
            <a:br>
              <a:rPr lang="ru-RU" sz="22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</a:br>
            <a:r>
              <a:rPr lang="ru-RU" sz="22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«маленьких геологов» и  создали свои схемы «Круговорота воды в природе»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3210854"/>
            <a:ext cx="4143404" cy="310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85728"/>
            <a:ext cx="3910384" cy="293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286124"/>
            <a:ext cx="400074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581702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Несколько ребят захотели проследить за тем, как часто выпадают осадки, с помощью которых появляются лужи и превратились в «маленьких </a:t>
            </a:r>
            <a:r>
              <a:rPr lang="ru-RU" sz="2800" dirty="0" err="1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гидрометеорологов</a:t>
            </a:r>
            <a:r>
              <a:rPr lang="ru-RU" sz="280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Bookman Old Style" pitchFamily="18" charset="0"/>
              </a:rPr>
              <a:t>».</a:t>
            </a:r>
            <a:endParaRPr lang="ru-RU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876"/>
            <a:ext cx="4043039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429000"/>
            <a:ext cx="4000528" cy="3000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00926" y="5581702"/>
            <a:ext cx="1643074" cy="127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548</Words>
  <Application>Microsoft Office PowerPoint</Application>
  <PresentationFormat>Экран (4:3)</PresentationFormat>
  <Paragraphs>48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Городской фестиваль детских коллективных проектов  «Я узнаю мир»</vt:lpstr>
      <vt:lpstr>Выбор темы:</vt:lpstr>
      <vt:lpstr> Обоснование выбора темы: </vt:lpstr>
      <vt:lpstr>Цели проекта:</vt:lpstr>
      <vt:lpstr>Задачи:</vt:lpstr>
      <vt:lpstr>Осуществление деятельности по реализации проекта:</vt:lpstr>
      <vt:lpstr>Слайд 7</vt:lpstr>
      <vt:lpstr>Далее ребята превратились в  «маленьких геологов» и  создали свои схемы «Круговорота воды в природе»</vt:lpstr>
      <vt:lpstr>Несколько ребят захотели проследить за тем, как часто выпадают осадки, с помощью которых появляются лужи и превратились в «маленьких гидрометеорологов».</vt:lpstr>
      <vt:lpstr>Слайд 10</vt:lpstr>
      <vt:lpstr>Слайд 11</vt:lpstr>
      <vt:lpstr>Слайд 12</vt:lpstr>
      <vt:lpstr>После исследования дети увидели, что земля и песок обладают очень высокой водопроницаемостью, а глина нет,  на ней на некоторое время образуется лужа, но потом все равно исчезает. И предположили, что чем почва плотнее, тем она менее водопроницаемая. </vt:lpstr>
      <vt:lpstr> Чтобы найти подтверждение своей гипотезы дети вместе с родителями изучили слои почвы в интернете и сравнили их с составом асфальта на котором чаще всего образуются лужи </vt:lpstr>
      <vt:lpstr>После подтвержденной гипотезы дети решили сами создать свои лужи </vt:lpstr>
      <vt:lpstr>Слайд 16</vt:lpstr>
      <vt:lpstr>На завершающем этапе проекта дети создали модель строения почвы прямо в стакане и посадили туда комнатные растения, чтобы и в дальнейшем наблюдать за водопроводимостью и плодородием почвы </vt:lpstr>
      <vt:lpstr>СПАСИБО ЗА ВНИМАНИЕ!!!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фестиваль детских коллективных проектов  «Я узнаю мир»</dc:title>
  <dc:creator>Капиталина</dc:creator>
  <cp:lastModifiedBy>Ольга</cp:lastModifiedBy>
  <cp:revision>61</cp:revision>
  <dcterms:created xsi:type="dcterms:W3CDTF">2014-12-04T12:09:17Z</dcterms:created>
  <dcterms:modified xsi:type="dcterms:W3CDTF">2017-02-25T17:58:55Z</dcterms:modified>
</cp:coreProperties>
</file>